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0ec05ba7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0ec05ba7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0ec05ba7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0ec05ba7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0ec05ba7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0ec05ba7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0"/>
            <a:ext cx="85725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44675" y="4592275"/>
            <a:ext cx="1845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 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71" y="0"/>
            <a:ext cx="9110256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713925" y="4744325"/>
            <a:ext cx="1814700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 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 Census (1940)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3820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Mainland US Population: 131,669,275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Territory: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Philippines: 16,356,000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Puerto Rico: 1,869,255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Hawaii: 423,330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Alaska: 72,524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Panama Canal Zone: 51,827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US Virgin Islands: 24,889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Guam: 22,290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American Samoa: 12,908</a:t>
            </a: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b="1"/>
              <a:t>Total in Territories: 18,833,023  (12.6 percent of the US didn’t live on the mainland)</a:t>
            </a:r>
            <a:endParaRPr sz="1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10 US Cities by Population (1940)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New York- 7.4 million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Chicago- 3.9 million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Philadelphia- 1.9 million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Detroit- 1.6 million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Los Angeles- 1.5 million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Cleveland- 878,336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Baltimore- 859,100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St. Louis- 816,048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Boston- 770,816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Manila- 684,000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US Census (1940) </vt:lpstr>
      <vt:lpstr>Top 10 US Cities by Population (1940)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Ransom</dc:creator>
  <cp:lastModifiedBy>Windows User</cp:lastModifiedBy>
  <cp:revision>1</cp:revision>
  <dcterms:modified xsi:type="dcterms:W3CDTF">2020-03-03T15:58:08Z</dcterms:modified>
</cp:coreProperties>
</file>