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0738-E5EE-4969-84FB-263726BE8A9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A968-A211-4177-BA99-D007741C4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7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0738-E5EE-4969-84FB-263726BE8A9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A968-A211-4177-BA99-D007741C4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45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0738-E5EE-4969-84FB-263726BE8A9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A968-A211-4177-BA99-D007741C4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45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0738-E5EE-4969-84FB-263726BE8A9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A968-A211-4177-BA99-D007741C4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9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0738-E5EE-4969-84FB-263726BE8A9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A968-A211-4177-BA99-D007741C4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6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0738-E5EE-4969-84FB-263726BE8A9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A968-A211-4177-BA99-D007741C4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4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0738-E5EE-4969-84FB-263726BE8A9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A968-A211-4177-BA99-D007741C4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13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0738-E5EE-4969-84FB-263726BE8A9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A968-A211-4177-BA99-D007741C4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2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0738-E5EE-4969-84FB-263726BE8A9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A968-A211-4177-BA99-D007741C4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6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0738-E5EE-4969-84FB-263726BE8A9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A968-A211-4177-BA99-D007741C4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8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0738-E5EE-4969-84FB-263726BE8A9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A968-A211-4177-BA99-D007741C4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74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00738-E5EE-4969-84FB-263726BE8A9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4A968-A211-4177-BA99-D007741C4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23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US imperialism political carto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291" y="278003"/>
            <a:ext cx="8345214" cy="6258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82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does the waiter represent?</a:t>
            </a:r>
          </a:p>
          <a:p>
            <a:endParaRPr lang="en-US" dirty="0"/>
          </a:p>
          <a:p>
            <a:r>
              <a:rPr lang="en-US" dirty="0" smtClean="0"/>
              <a:t>What does the customer represent?</a:t>
            </a:r>
          </a:p>
          <a:p>
            <a:endParaRPr lang="en-US" dirty="0"/>
          </a:p>
          <a:p>
            <a:r>
              <a:rPr lang="en-US" dirty="0" smtClean="0"/>
              <a:t>What does the menu represent?</a:t>
            </a:r>
          </a:p>
          <a:p>
            <a:endParaRPr lang="en-US" dirty="0"/>
          </a:p>
          <a:p>
            <a:r>
              <a:rPr lang="en-US" dirty="0" smtClean="0"/>
              <a:t>What is the cartoonist trying to say?</a:t>
            </a:r>
          </a:p>
          <a:p>
            <a:endParaRPr lang="en-US" dirty="0"/>
          </a:p>
          <a:p>
            <a:r>
              <a:rPr lang="en-US" dirty="0" smtClean="0"/>
              <a:t>Is the cartoonist pro or anti-imperialism? Defend your answer.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023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US imperialism political carto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291" y="278003"/>
            <a:ext cx="8345214" cy="6258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177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are the negatives of Imperialism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are the positives of imperialism?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676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52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Analysis</vt:lpstr>
      <vt:lpstr>PowerPoint Presentation</vt:lpstr>
      <vt:lpstr>Imperialism</vt:lpstr>
    </vt:vector>
  </TitlesOfParts>
  <Company>Raymore-Peculiar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2020-03-02T19:20:30Z</dcterms:created>
  <dcterms:modified xsi:type="dcterms:W3CDTF">2020-03-02T19:25:10Z</dcterms:modified>
</cp:coreProperties>
</file>