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86" r:id="rId3"/>
    <p:sldId id="28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58" r:id="rId30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4853" autoAdjust="0"/>
    <p:restoredTop sz="86420" autoAdjust="0"/>
  </p:normalViewPr>
  <p:slideViewPr>
    <p:cSldViewPr>
      <p:cViewPr varScale="1">
        <p:scale>
          <a:sx n="64" d="100"/>
          <a:sy n="64" d="100"/>
        </p:scale>
        <p:origin x="-42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4AD62C62-8FC5-40CE-B2B3-1214346B8A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93B25-5F2A-4E6A-B18D-9D2CB5A15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CB17F-43FE-40F1-86EC-C9E31E922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50713-D00A-48C9-93A1-DDD429CE0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B79B3-C18F-442B-BED0-9BA5F75309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C64EE-D3D1-475A-AEC4-0B62CB823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15D52-30C8-4397-BEA0-A41806B1D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F0B8E-6482-4AF7-9E6E-B015BC8E1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320D-2C2F-46F5-A74C-68D323EBB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25082-E25B-4A4F-93D0-A4E76E288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79B06-DF22-4586-BB8E-A89AB53582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45034-6126-4391-BAB9-A56979D3F6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DFCE02B-6CBA-4E67-A18C-03556003A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1.xml"/><Relationship Id="rId18" Type="http://schemas.openxmlformats.org/officeDocument/2006/relationships/slide" Target="slide12.xml"/><Relationship Id="rId26" Type="http://schemas.openxmlformats.org/officeDocument/2006/relationships/slide" Target="slide28.xml"/><Relationship Id="rId3" Type="http://schemas.openxmlformats.org/officeDocument/2006/relationships/slide" Target="slide9.xml"/><Relationship Id="rId21" Type="http://schemas.openxmlformats.org/officeDocument/2006/relationships/slide" Target="slide27.xml"/><Relationship Id="rId7" Type="http://schemas.openxmlformats.org/officeDocument/2006/relationships/slide" Target="slide5.xml"/><Relationship Id="rId12" Type="http://schemas.openxmlformats.org/officeDocument/2006/relationships/slide" Target="slide6.xml"/><Relationship Id="rId17" Type="http://schemas.openxmlformats.org/officeDocument/2006/relationships/slide" Target="slide7.xml"/><Relationship Id="rId25" Type="http://schemas.openxmlformats.org/officeDocument/2006/relationships/slide" Target="slide23.xml"/><Relationship Id="rId2" Type="http://schemas.openxmlformats.org/officeDocument/2006/relationships/slide" Target="slide4.xml"/><Relationship Id="rId16" Type="http://schemas.openxmlformats.org/officeDocument/2006/relationships/slide" Target="slide26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4.xml"/><Relationship Id="rId11" Type="http://schemas.openxmlformats.org/officeDocument/2006/relationships/slide" Target="slide25.xml"/><Relationship Id="rId24" Type="http://schemas.openxmlformats.org/officeDocument/2006/relationships/slide" Target="slide18.xml"/><Relationship Id="rId5" Type="http://schemas.openxmlformats.org/officeDocument/2006/relationships/slide" Target="slide19.xml"/><Relationship Id="rId15" Type="http://schemas.openxmlformats.org/officeDocument/2006/relationships/slide" Target="slide3.xml"/><Relationship Id="rId23" Type="http://schemas.openxmlformats.org/officeDocument/2006/relationships/slide" Target="slide13.xml"/><Relationship Id="rId10" Type="http://schemas.openxmlformats.org/officeDocument/2006/relationships/slide" Target="slide20.xml"/><Relationship Id="rId19" Type="http://schemas.openxmlformats.org/officeDocument/2006/relationships/slide" Target="slide17.xml"/><Relationship Id="rId4" Type="http://schemas.openxmlformats.org/officeDocument/2006/relationships/slide" Target="slide14.xml"/><Relationship Id="rId9" Type="http://schemas.openxmlformats.org/officeDocument/2006/relationships/slide" Target="slide2.xml"/><Relationship Id="rId14" Type="http://schemas.openxmlformats.org/officeDocument/2006/relationships/slide" Target="slide16.xml"/><Relationship Id="rId22" Type="http://schemas.openxmlformats.org/officeDocument/2006/relationships/slide" Target="slide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4" name="Group 286"/>
          <p:cNvGraphicFramePr>
            <a:graphicFrameLocks noGrp="1"/>
          </p:cNvGraphicFramePr>
          <p:nvPr/>
        </p:nvGraphicFramePr>
        <p:xfrm>
          <a:off x="0" y="457200"/>
          <a:ext cx="9144000" cy="6311139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Reconstruct.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Westward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Expansion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Urbanization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Industry &amp;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Big Business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Anything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opperplate Gothic Light" pitchFamily="34" charset="0"/>
                        </a:rPr>
                        <a:t>Goes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3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4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5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6" action="ppaction://hlinksldjump"/>
                        </a:rPr>
                        <a:t>100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7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8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9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0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1" action="ppaction://hlinksldjump"/>
                        </a:rPr>
                        <a:t>200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5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2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3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4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5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6" action="ppaction://hlinksldjump"/>
                        </a:rPr>
                        <a:t>300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7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8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19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0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1" action="ppaction://hlinksldjump"/>
                        </a:rPr>
                        <a:t>400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2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3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4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5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pperplate Gothic Light" pitchFamily="34" charset="0"/>
                          <a:hlinkClick r:id="rId26" action="ppaction://hlinksldjump"/>
                        </a:rPr>
                        <a:t>500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pperplate Gothic Light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2325" name="Rectangle 277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3810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Semester 2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Unit 4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Cowboys and ranchers needed this in order to properly feed their cattle and get them to market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Open Range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331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  <p:bldP spid="133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457200" y="2258129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term when whites tried to change Native Americans into Whites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Assimilation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43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  <p:bldP spid="143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457200" y="2548642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the Dawes Act Fail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Most Native Americans sold their land because they did not want to farm.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7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the cowboy way of life die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3952827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Farmers and big east coast ranches put up fences blocking the open range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638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8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57200" y="2273984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Cities growing upward and outward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Urbanization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741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name of the apartments immigrants lived in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Tenements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946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  <p:bldP spid="194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57200" y="2548622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was the main purpose of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jane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Addam’s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Hull House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Assisting needy families and helping educate impoverished children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048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How did immigrants help create Urbanization?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They were a labor source in the growing cities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150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utoUpdateAnimBg="0"/>
      <p:bldP spid="2150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spectator sports become popular in the late 1800s?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rising middle class had more time and money than ever before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253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457200" y="255102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Economic system dependent on private ownership and competition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Capitalism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355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  <p:bldP spid="235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DOUBLE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!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7200" y="1858506"/>
            <a:ext cx="8153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name of the apartments immigrants lived in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Tenements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3798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  <p:bldP spid="33796" grpId="0" autoUpdateAnimBg="0"/>
      <p:bldP spid="33797" grpId="0" autoUpdateAnimBg="0"/>
      <p:bldP spid="3379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John Rockefeller used this business method to create a monopoly in the oil industry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Horizontal Integration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458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Vertical Integration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905000"/>
            <a:ext cx="7010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Andrew Carnegie used this business method to get ahead in the steel industry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animBg="1"/>
      <p:bldP spid="25607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662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6" name="Text Box 8"/>
          <p:cNvSpPr txBox="1">
            <a:spLocks noChangeArrowheads="1"/>
          </p:cNvSpPr>
          <p:nvPr/>
        </p:nvSpPr>
        <p:spPr bwMode="auto">
          <a:xfrm>
            <a:off x="457200" y="255102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business leaders seek to establish trusts and monopolies in the late 1800s?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ensure high profits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 animBg="1"/>
      <p:bldP spid="26633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457200" y="2274004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the AFL only include skilled workers as part of their union?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81000" y="4506824"/>
            <a:ext cx="8153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They would be able to negotiate better with the owners as skilled workers are harder to replace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765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  <p:bldP spid="2765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457200" y="2812147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Name one thing that made cities modern in the late 1800s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Skyscrapers, Mass Transit, bridges, </a:t>
            </a: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ect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867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2970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457200" y="2551023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What did Jim Crow Laws do?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Enforced Segregation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nimBg="1"/>
      <p:bldP spid="29703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07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457200" y="1722348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Other than direct conflict how else did white settlement kill off the Native Americans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destruction of the Buffalo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nimBg="1"/>
      <p:bldP spid="30727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1749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6"/>
          <p:cNvSpPr txBox="1">
            <a:spLocks noChangeArrowheads="1"/>
          </p:cNvSpPr>
          <p:nvPr/>
        </p:nvSpPr>
        <p:spPr bwMode="auto">
          <a:xfrm>
            <a:off x="457200" y="2382748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did farmers want inflation?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81000" y="4368711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To pay off debt easier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animBg="1"/>
      <p:bldP spid="31751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27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Text Box 6"/>
          <p:cNvSpPr txBox="1">
            <a:spLocks noChangeArrowheads="1"/>
          </p:cNvSpPr>
          <p:nvPr/>
        </p:nvSpPr>
        <p:spPr bwMode="auto">
          <a:xfrm>
            <a:off x="457200" y="1997006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How did the difficulties experienced by western farmers help fuel urbanization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81000" y="4495800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Many lost or abandoned their farms and returned to the cities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nimBg="1"/>
      <p:bldP spid="3277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0" name="WordArt 24"/>
          <p:cNvSpPr>
            <a:spLocks noChangeArrowheads="1" noChangeShapeType="1" noTextEdit="1"/>
          </p:cNvSpPr>
          <p:nvPr/>
        </p:nvSpPr>
        <p:spPr bwMode="auto">
          <a:xfrm>
            <a:off x="11430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FINAL</a:t>
            </a:r>
          </a:p>
          <a:p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JEOPARDY</a:t>
            </a:r>
            <a:endParaRPr lang="en-US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Impact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MidTerm</a:t>
            </a:r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pperplate Gothic Light" pitchFamily="34" charset="0"/>
              </a:rPr>
              <a:t> Final Jeopardy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57200" y="1696969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conflict in 1890 ended the violence between whites and natives on the plains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0" y="47244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Wounded Knee massacre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0" grpId="0" animBg="1"/>
      <p:bldP spid="4118" grpId="0" autoUpdateAnimBg="0"/>
      <p:bldP spid="411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1219200" y="1371600"/>
            <a:ext cx="6248400" cy="48006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4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DAILY</a:t>
            </a:r>
          </a:p>
          <a:p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DOUBLE!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57200" y="1719987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Andrew Carnegie used this business method to get ahead in the steel industry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chemeClr val="bg1"/>
                </a:solidFill>
                <a:latin typeface="Copperplate Gothic Light" pitchFamily="34" charset="0"/>
              </a:rPr>
              <a:t>Vertical Integration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34822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0" grpId="0" autoUpdateAnimBg="0"/>
      <p:bldP spid="34821" grpId="0" autoUpdateAnimBg="0"/>
      <p:bldP spid="348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457200" y="1722348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 dirty="0" smtClean="0">
                <a:solidFill>
                  <a:schemeClr val="bg1"/>
                </a:solidFill>
                <a:latin typeface="Copperplate Gothic Light" pitchFamily="34" charset="0"/>
              </a:rPr>
              <a:t>The  process of rebuilding the South and re-uniting the country</a:t>
            </a:r>
            <a:endParaRPr lang="en-US" sz="3600" b="1" i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 smtClean="0">
                <a:solidFill>
                  <a:schemeClr val="bg1"/>
                </a:solidFill>
                <a:latin typeface="Copperplate Gothic Light" pitchFamily="34" charset="0"/>
              </a:rPr>
              <a:t>Recosntruction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512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57200" y="1994625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15</a:t>
            </a:r>
            <a:r>
              <a:rPr lang="en-US" sz="3600" b="1" baseline="30000" dirty="0" smtClean="0">
                <a:solidFill>
                  <a:schemeClr val="bg1"/>
                </a:solidFill>
                <a:latin typeface="Copperplate Gothic Light" pitchFamily="34" charset="0"/>
              </a:rPr>
              <a:t>th</a:t>
            </a: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 Amendment called for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African-American Men to vote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717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was sharecropping a negative system for freedmen?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They were often in debt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8197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7200" y="1996985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Why would redeemers be happy with the Compromise of 1877?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Union soldiers were removed from the south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92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  <a:cs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57200" y="1719987"/>
            <a:ext cx="815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Poll Taxes, Literacy Tests, KKK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Ways Redeemers kept the Freedmen from voting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0245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/>
          <a:lstStyle/>
          <a:p>
            <a:pPr eaLnBrk="1" hangingPunct="1">
              <a:defRPr/>
            </a:pPr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pperplate Gothic Light" pitchFamily="34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457200" y="2271623"/>
            <a:ext cx="8153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This gave away 160 acres of land if you improved it for 5 years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1000" y="4786313"/>
            <a:ext cx="815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Copperplate Gothic Light" pitchFamily="34" charset="0"/>
              </a:rPr>
              <a:t>The Homestead Act 1862</a:t>
            </a:r>
            <a:endParaRPr lang="en-US" sz="3600" b="1" dirty="0">
              <a:solidFill>
                <a:schemeClr val="bg1"/>
              </a:solidFill>
              <a:latin typeface="Copperplate Gothic Light" pitchFamily="34" charset="0"/>
            </a:endParaRPr>
          </a:p>
        </p:txBody>
      </p:sp>
      <p:sp>
        <p:nvSpPr>
          <p:cNvPr id="12293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28600" y="6019800"/>
            <a:ext cx="1066800" cy="609600"/>
          </a:xfrm>
          <a:prstGeom prst="leftArrow">
            <a:avLst>
              <a:gd name="adj1" fmla="val 50000"/>
              <a:gd name="adj2" fmla="val 43750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  <p:bldP spid="1229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1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492</Words>
  <Application>Microsoft Office PowerPoint</Application>
  <PresentationFormat>On-screen Show (4:3)</PresentationFormat>
  <Paragraphs>97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Semester 2 Unit 4 Test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MidTerm Final Jeopardy</vt:lpstr>
    </vt:vector>
  </TitlesOfParts>
  <Company>FFCPS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JEOPARDY</dc:title>
  <dc:creator>CPT Lawrence Stroud</dc:creator>
  <cp:lastModifiedBy>bransom</cp:lastModifiedBy>
  <cp:revision>57</cp:revision>
  <dcterms:created xsi:type="dcterms:W3CDTF">2002-10-14T09:21:55Z</dcterms:created>
  <dcterms:modified xsi:type="dcterms:W3CDTF">2012-02-01T12:41:36Z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1.02</vt:r8>
  </property>
</Properties>
</file>