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7" r:id="rId5"/>
    <p:sldId id="258" r:id="rId6"/>
    <p:sldId id="272" r:id="rId7"/>
    <p:sldId id="268" r:id="rId8"/>
    <p:sldId id="259" r:id="rId9"/>
    <p:sldId id="261" r:id="rId10"/>
    <p:sldId id="260" r:id="rId11"/>
    <p:sldId id="267" r:id="rId12"/>
    <p:sldId id="266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AE47-3CC3-42EA-B1FC-CB590B2F52D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FA70-46A0-4F8C-9F68-1C1064969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AE47-3CC3-42EA-B1FC-CB590B2F52D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FA70-46A0-4F8C-9F68-1C1064969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AE47-3CC3-42EA-B1FC-CB590B2F52D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FA70-46A0-4F8C-9F68-1C1064969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AE47-3CC3-42EA-B1FC-CB590B2F52D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FA70-46A0-4F8C-9F68-1C1064969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AE47-3CC3-42EA-B1FC-CB590B2F52D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FA70-46A0-4F8C-9F68-1C1064969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AE47-3CC3-42EA-B1FC-CB590B2F52D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FA70-46A0-4F8C-9F68-1C1064969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AE47-3CC3-42EA-B1FC-CB590B2F52D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FA70-46A0-4F8C-9F68-1C1064969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AE47-3CC3-42EA-B1FC-CB590B2F52D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FA70-46A0-4F8C-9F68-1C1064969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AE47-3CC3-42EA-B1FC-CB590B2F52D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FA70-46A0-4F8C-9F68-1C1064969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AE47-3CC3-42EA-B1FC-CB590B2F52D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FA70-46A0-4F8C-9F68-1C1064969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AE47-3CC3-42EA-B1FC-CB590B2F52D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FA70-46A0-4F8C-9F68-1C1064969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FAE47-3CC3-42EA-B1FC-CB590B2F52DE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7FA70-46A0-4F8C-9F68-1C1064969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 Grows Out and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Wealthy Suburbs</a:t>
            </a:r>
            <a:endParaRPr lang="en-US" dirty="0"/>
          </a:p>
        </p:txBody>
      </p:sp>
      <p:pic>
        <p:nvPicPr>
          <p:cNvPr id="4" name="Content Placeholder 3" descr="suburb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5861" y="1143000"/>
            <a:ext cx="7461055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Stores</a:t>
            </a:r>
            <a:endParaRPr lang="en-US" dirty="0"/>
          </a:p>
        </p:txBody>
      </p:sp>
      <p:pic>
        <p:nvPicPr>
          <p:cNvPr id="4" name="Content Placeholder 3" descr="Marsh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390332" cy="4648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Beautiful Movement</a:t>
            </a:r>
            <a:endParaRPr lang="en-US" dirty="0"/>
          </a:p>
        </p:txBody>
      </p:sp>
      <p:pic>
        <p:nvPicPr>
          <p:cNvPr id="4" name="Content Placeholder 3" descr="cbm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871" y="1542335"/>
            <a:ext cx="3399329" cy="2572465"/>
          </a:xfrm>
        </p:spPr>
      </p:pic>
      <p:pic>
        <p:nvPicPr>
          <p:cNvPr id="5" name="Picture 4" descr="cb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69810"/>
            <a:ext cx="2971800" cy="2989702"/>
          </a:xfrm>
          <a:prstGeom prst="rect">
            <a:avLst/>
          </a:prstGeom>
        </p:spPr>
      </p:pic>
      <p:pic>
        <p:nvPicPr>
          <p:cNvPr id="6" name="Picture 5" descr="cbm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648200"/>
            <a:ext cx="4648200" cy="1975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Americans Love Entertainment</a:t>
            </a:r>
            <a:endParaRPr lang="en-US" dirty="0"/>
          </a:p>
        </p:txBody>
      </p:sp>
      <p:pic>
        <p:nvPicPr>
          <p:cNvPr id="4" name="Content Placeholder 3" descr="buff bi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4295352" cy="2848005"/>
          </a:xfrm>
        </p:spPr>
      </p:pic>
      <p:pic>
        <p:nvPicPr>
          <p:cNvPr id="5" name="Picture 4" descr="circu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676400"/>
            <a:ext cx="3240673" cy="4343400"/>
          </a:xfrm>
          <a:prstGeom prst="rect">
            <a:avLst/>
          </a:prstGeom>
        </p:spPr>
      </p:pic>
      <p:pic>
        <p:nvPicPr>
          <p:cNvPr id="6" name="Picture 5" descr="coney Isl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18330"/>
            <a:ext cx="3657600" cy="2739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Baseball</a:t>
            </a:r>
            <a:endParaRPr lang="en-US" dirty="0"/>
          </a:p>
        </p:txBody>
      </p:sp>
      <p:pic>
        <p:nvPicPr>
          <p:cNvPr id="4" name="Content Placeholder 3" descr="baseb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286250" cy="2667000"/>
          </a:xfrm>
        </p:spPr>
      </p:pic>
      <p:pic>
        <p:nvPicPr>
          <p:cNvPr id="5" name="Picture 4" descr="basebal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114800"/>
            <a:ext cx="4083113" cy="2577465"/>
          </a:xfrm>
          <a:prstGeom prst="rect">
            <a:avLst/>
          </a:prstGeom>
        </p:spPr>
      </p:pic>
      <p:pic>
        <p:nvPicPr>
          <p:cNvPr id="6" name="Picture 5" descr="baseball fei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447800"/>
            <a:ext cx="4085617" cy="2667000"/>
          </a:xfrm>
          <a:prstGeom prst="rect">
            <a:avLst/>
          </a:prstGeom>
        </p:spPr>
      </p:pic>
      <p:pic>
        <p:nvPicPr>
          <p:cNvPr id="7" name="Picture 6" descr="baseball play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114800"/>
            <a:ext cx="1605868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  <a:endParaRPr lang="en-US" dirty="0"/>
          </a:p>
        </p:txBody>
      </p:sp>
      <p:pic>
        <p:nvPicPr>
          <p:cNvPr id="4" name="Content Placeholder 3" descr="footb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4064000" cy="2209800"/>
          </a:xfrm>
        </p:spPr>
      </p:pic>
      <p:pic>
        <p:nvPicPr>
          <p:cNvPr id="5" name="Picture 4" descr="footbal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962400"/>
            <a:ext cx="3352800" cy="2379406"/>
          </a:xfrm>
          <a:prstGeom prst="rect">
            <a:avLst/>
          </a:prstGeom>
        </p:spPr>
      </p:pic>
      <p:pic>
        <p:nvPicPr>
          <p:cNvPr id="6" name="Picture 5" descr="football play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295400"/>
            <a:ext cx="3384468" cy="5338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Basketball</a:t>
            </a:r>
            <a:endParaRPr lang="en-US" dirty="0"/>
          </a:p>
        </p:txBody>
      </p:sp>
      <p:pic>
        <p:nvPicPr>
          <p:cNvPr id="4" name="Content Placeholder 3" descr="basketb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1295401"/>
            <a:ext cx="3733800" cy="2712590"/>
          </a:xfrm>
        </p:spPr>
      </p:pic>
      <p:pic>
        <p:nvPicPr>
          <p:cNvPr id="5" name="Picture 4" descr="basketball 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419600"/>
            <a:ext cx="2016211" cy="1989328"/>
          </a:xfrm>
          <a:prstGeom prst="rect">
            <a:avLst/>
          </a:prstGeom>
        </p:spPr>
      </p:pic>
      <p:pic>
        <p:nvPicPr>
          <p:cNvPr id="6" name="Picture 5" descr="basketball goal.jpg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4800600" y="1524000"/>
            <a:ext cx="2743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Bicycling </a:t>
            </a:r>
            <a:endParaRPr lang="en-US" dirty="0"/>
          </a:p>
        </p:txBody>
      </p:sp>
      <p:pic>
        <p:nvPicPr>
          <p:cNvPr id="4" name="Content Placeholder 3" descr="byci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3175000" cy="2959100"/>
          </a:xfrm>
        </p:spPr>
      </p:pic>
      <p:pic>
        <p:nvPicPr>
          <p:cNvPr id="5" name="Picture 4" descr="bycicl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828800"/>
            <a:ext cx="3897573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</a:t>
            </a:r>
            <a:endParaRPr lang="en-US" dirty="0"/>
          </a:p>
        </p:txBody>
      </p:sp>
      <p:pic>
        <p:nvPicPr>
          <p:cNvPr id="4" name="Content Placeholder 3" descr="tenn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6172200" cy="40646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Vaudeville</a:t>
            </a:r>
            <a:endParaRPr lang="en-US" dirty="0"/>
          </a:p>
        </p:txBody>
      </p:sp>
      <p:pic>
        <p:nvPicPr>
          <p:cNvPr id="4" name="Content Placeholder 3" descr="Vaudeville_thea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3962400" cy="2852928"/>
          </a:xfrm>
        </p:spPr>
      </p:pic>
      <p:pic>
        <p:nvPicPr>
          <p:cNvPr id="6" name="Picture 5" descr="vaudevill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114800"/>
            <a:ext cx="3809999" cy="2600283"/>
          </a:xfrm>
          <a:prstGeom prst="rect">
            <a:avLst/>
          </a:prstGeom>
        </p:spPr>
      </p:pic>
      <p:pic>
        <p:nvPicPr>
          <p:cNvPr id="7" name="Picture 6" descr="vcvg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143000"/>
            <a:ext cx="4364051" cy="5434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C9900"/>
                </a:solidFill>
              </a:rPr>
              <a:t>The Changing America</a:t>
            </a:r>
            <a:endParaRPr lang="en-US" sz="6600" dirty="0">
              <a:solidFill>
                <a:srgbClr val="CC9900"/>
              </a:solidFill>
            </a:endParaRPr>
          </a:p>
        </p:txBody>
      </p:sp>
      <p:pic>
        <p:nvPicPr>
          <p:cNvPr id="1026" name="Picture 2" descr="C:\Documents and Settings\raypec\My Documents\My Pictures\late 1800s New Yo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815340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Nickelodeons</a:t>
            </a:r>
            <a:endParaRPr lang="en-US" dirty="0"/>
          </a:p>
        </p:txBody>
      </p:sp>
      <p:pic>
        <p:nvPicPr>
          <p:cNvPr id="4" name="Content Placeholder 3" descr="nickelode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2667000" cy="3765804"/>
          </a:xfrm>
        </p:spPr>
      </p:pic>
      <p:pic>
        <p:nvPicPr>
          <p:cNvPr id="5" name="Picture 4" descr="nickel in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905000"/>
            <a:ext cx="4457700" cy="3976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Immigrant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Diary Entry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Write a 1 page diary entry about your experiences as a new immigrant into the United States. 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Incorporate 5 terms from Chapter 18 in your diary entry.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Underline the terms you use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Cite 3 facts from the Ellis </a:t>
            </a:r>
            <a:r>
              <a:rPr lang="en-US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Island virtual tour.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90000"/>
                </a:solidFill>
              </a:rPr>
              <a:t>Include the following in your entry</a:t>
            </a:r>
            <a:br>
              <a:rPr lang="en-US" dirty="0" smtClean="0">
                <a:solidFill>
                  <a:srgbClr val="990000"/>
                </a:solidFill>
              </a:rPr>
            </a:br>
            <a:r>
              <a:rPr lang="en-US" dirty="0" smtClean="0">
                <a:solidFill>
                  <a:srgbClr val="990000"/>
                </a:solidFill>
              </a:rPr>
              <a:t>625-629 in </a:t>
            </a:r>
            <a:r>
              <a:rPr lang="en-US" smtClean="0">
                <a:solidFill>
                  <a:srgbClr val="990000"/>
                </a:solidFill>
              </a:rPr>
              <a:t>the in-class book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Where did you come from?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Why did you come to the U.S.?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How did you get to the U.S.?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What was required before you were allowed into the U.S.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Where did </a:t>
            </a:r>
            <a:r>
              <a:rPr lang="en-US" smtClean="0">
                <a:solidFill>
                  <a:srgbClr val="002060"/>
                </a:solidFill>
              </a:rPr>
              <a:t>you find work once in the U.S.?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Where did you live once you arrived  in the U.S.?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What were some obstacles in your life as a new immigrant?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Skyscraper/Mass Transit</a:t>
            </a:r>
            <a:endParaRPr lang="en-US" dirty="0"/>
          </a:p>
        </p:txBody>
      </p:sp>
      <p:pic>
        <p:nvPicPr>
          <p:cNvPr id="4" name="Content Placeholder 3" descr="Mass trans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447800"/>
            <a:ext cx="5562600" cy="45196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Slums/Tenements</a:t>
            </a:r>
            <a:endParaRPr lang="en-US" dirty="0"/>
          </a:p>
        </p:txBody>
      </p:sp>
      <p:pic>
        <p:nvPicPr>
          <p:cNvPr id="4" name="Content Placeholder 3" descr="slu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082415"/>
            <a:ext cx="3505200" cy="5286531"/>
          </a:xfrm>
        </p:spPr>
      </p:pic>
      <p:pic>
        <p:nvPicPr>
          <p:cNvPr id="5" name="Picture 4" descr="slums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142999"/>
            <a:ext cx="3428698" cy="5231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Tenements</a:t>
            </a:r>
            <a:endParaRPr lang="en-US" dirty="0"/>
          </a:p>
        </p:txBody>
      </p:sp>
      <p:pic>
        <p:nvPicPr>
          <p:cNvPr id="6" name="Content Placeholder 5" descr="tenemen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3000375" cy="3924300"/>
          </a:xfrm>
        </p:spPr>
      </p:pic>
      <p:pic>
        <p:nvPicPr>
          <p:cNvPr id="7" name="Picture 6" descr="tenement inside vi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057400"/>
            <a:ext cx="4343400" cy="3509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 Addams</a:t>
            </a:r>
            <a:endParaRPr lang="en-US" dirty="0"/>
          </a:p>
        </p:txBody>
      </p:sp>
      <p:pic>
        <p:nvPicPr>
          <p:cNvPr id="4" name="Content Placeholder 3" descr="jane adda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9846" y="1336255"/>
            <a:ext cx="5696354" cy="4607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 Houses</a:t>
            </a:r>
            <a:endParaRPr lang="en-US" dirty="0"/>
          </a:p>
        </p:txBody>
      </p:sp>
      <p:pic>
        <p:nvPicPr>
          <p:cNvPr id="4" name="Content Placeholder 3" descr="Hull Hous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0226" y="1371600"/>
            <a:ext cx="736934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 Houses</a:t>
            </a:r>
            <a:endParaRPr lang="en-US" dirty="0"/>
          </a:p>
        </p:txBody>
      </p:sp>
      <p:pic>
        <p:nvPicPr>
          <p:cNvPr id="4" name="Content Placeholder 3" descr="row 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3444961" cy="4599200"/>
          </a:xfrm>
        </p:spPr>
      </p:pic>
      <p:pic>
        <p:nvPicPr>
          <p:cNvPr id="5" name="Picture 4" descr="row house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71600"/>
            <a:ext cx="3625646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Class Living</a:t>
            </a:r>
            <a:endParaRPr lang="en-US" dirty="0"/>
          </a:p>
        </p:txBody>
      </p:sp>
      <p:pic>
        <p:nvPicPr>
          <p:cNvPr id="4" name="Content Placeholder 3" descr="middle class apart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3810000" cy="4114511"/>
          </a:xfrm>
        </p:spPr>
      </p:pic>
      <p:pic>
        <p:nvPicPr>
          <p:cNvPr id="5" name="Picture 4" descr="middle class 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752600"/>
            <a:ext cx="4041005" cy="4083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159</Words>
  <Application>Microsoft Office PowerPoint</Application>
  <PresentationFormat>On-screen Show (4:3)</PresentationFormat>
  <Paragraphs>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Urbanization</vt:lpstr>
      <vt:lpstr>The Changing America</vt:lpstr>
      <vt:lpstr>Skyscraper/Mass Transit</vt:lpstr>
      <vt:lpstr>Slums/Tenements</vt:lpstr>
      <vt:lpstr>Tenements</vt:lpstr>
      <vt:lpstr>Jane Addams</vt:lpstr>
      <vt:lpstr>Settlement Houses</vt:lpstr>
      <vt:lpstr>Row Houses</vt:lpstr>
      <vt:lpstr>Middle Class Living</vt:lpstr>
      <vt:lpstr>Wealthy Suburbs</vt:lpstr>
      <vt:lpstr>Department Stores</vt:lpstr>
      <vt:lpstr>City Beautiful Movement</vt:lpstr>
      <vt:lpstr>Americans Love Entertainment</vt:lpstr>
      <vt:lpstr>Baseball</vt:lpstr>
      <vt:lpstr>Football</vt:lpstr>
      <vt:lpstr>Basketball</vt:lpstr>
      <vt:lpstr>Bicycling </vt:lpstr>
      <vt:lpstr>Tennis</vt:lpstr>
      <vt:lpstr>Vaudeville</vt:lpstr>
      <vt:lpstr>Nickelodeons</vt:lpstr>
      <vt:lpstr>Immigrant Diary Entry</vt:lpstr>
      <vt:lpstr>Include the following in your entry 625-629 in the in-class book</vt:lpstr>
    </vt:vector>
  </TitlesOfParts>
  <Company>raypec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</dc:title>
  <dc:creator>bransom</dc:creator>
  <cp:lastModifiedBy>Brandon Ransom</cp:lastModifiedBy>
  <cp:revision>29</cp:revision>
  <dcterms:created xsi:type="dcterms:W3CDTF">2011-01-13T16:03:25Z</dcterms:created>
  <dcterms:modified xsi:type="dcterms:W3CDTF">2017-01-25T14:01:15Z</dcterms:modified>
</cp:coreProperties>
</file>